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1" r:id="rId2"/>
    <p:sldId id="352" r:id="rId3"/>
    <p:sldId id="371" r:id="rId4"/>
    <p:sldId id="3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5"/>
    <a:srgbClr val="FEF0E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17227-D1BF-48AB-B2AA-A2DD22B07C5E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7C23D-32F7-4F58-8E11-F2348FD48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8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300C-93F3-4934-A7D7-EE015ECB1B5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D1CE-5BF8-4F2A-A8D4-E5616566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6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6900D-36ED-4C7B-B118-12DA1CBB1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640" y="1466661"/>
            <a:ext cx="8426673" cy="18697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9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ОБЕСПЕЧЕНИЕ СУДЕБНО-ЭКСПЕРТНОЙ ДЕЯТЕЛЬНОСТИ КАК ЭЛЕМЕНТ ЗАЩИТЫ ИНТЕРЕСОВ ЛИЧНОСТИ И ГОСУДАРСТВА В СФЕРЕ ГРАЖДАНСКОЙ ЮРИСДИКЦИИ</a:t>
            </a:r>
            <a:endParaRPr lang="ru-RU" sz="2400" b="1" spc="9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B8BAC2-C218-E355-6008-51CD87F46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063" y="3728788"/>
            <a:ext cx="9291873" cy="616876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Россинская Елена Рафаиловна 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0D958A2-9DBE-92B2-A516-B665FA5961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08" y="4669785"/>
            <a:ext cx="1443108" cy="1443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5B7B6-02FB-FFAD-D51F-51F20D9465E4}"/>
              </a:ext>
            </a:extLst>
          </p:cNvPr>
          <p:cNvSpPr txBox="1"/>
          <p:nvPr/>
        </p:nvSpPr>
        <p:spPr>
          <a:xfrm>
            <a:off x="4092756" y="4737998"/>
            <a:ext cx="518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государственный юридический университет </a:t>
            </a:r>
            <a:br>
              <a:rPr lang="ru-RU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О.Е. Кутафина (МГЮА)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7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106511"/>
            <a:ext cx="11090495" cy="690194"/>
          </a:xfrm>
        </p:spPr>
        <p:txBody>
          <a:bodyPr>
            <a:normAutofit/>
          </a:bodyPr>
          <a:lstStyle/>
          <a:p>
            <a:pPr algn="ctr">
              <a:lnSpc>
                <a:spcPts val="3360"/>
              </a:lnSpc>
            </a:pPr>
            <a:r>
              <a:rPr lang="ru-RU" sz="5400" b="1" i="1" dirty="0"/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Перипетии принятия нового ФЗ «О судебной экспертизе в РФ»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1148" y="806811"/>
            <a:ext cx="10311897" cy="103209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ФЗ № 306504-6 «О судебно-экспертной деятельности в Российской Федерации», внесенный Правительством РФ Федерации, принятому Государственной Думой в первом чтении 20 ноября 2013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147" y="1947810"/>
            <a:ext cx="10311897" cy="80061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Многочисленные проекты внесения поправок с 2015 по 2022 гг., обсуждения на различных площадках (в том числе в СФ ФС РФ)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1147" y="2868493"/>
            <a:ext cx="10311897" cy="89418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проект поправок к проекту ФЗ № 306504-6. Правительства РФ. июнь 2023 г. Новый текст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─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одна статья не совпадает с проектом ФЗ № 306504-6, далеко не однозначный с позиций судебной экспертологии УК, УПК, ГПК и АПК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7941" y="4331118"/>
            <a:ext cx="3983524" cy="12639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Экспертном совета при Уполномоченном по правам человека в РФ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(июнь, декабрь 2023 г.)</a:t>
            </a:r>
            <a:endParaRPr lang="ru-RU" sz="1700" dirty="0">
              <a:solidFill>
                <a:schemeClr val="bg2"/>
              </a:solidFill>
              <a:latin typeface="Constanti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66225" y="4316588"/>
            <a:ext cx="3477834" cy="12784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Экспертном совете при Уполномоченном при Президенте РФ по защите прав предпринимателей (апрель 2023)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A84B820-D545-D1FF-F264-BC04D3B9B194}"/>
              </a:ext>
            </a:extLst>
          </p:cNvPr>
          <p:cNvSpPr/>
          <p:nvPr/>
        </p:nvSpPr>
        <p:spPr>
          <a:xfrm>
            <a:off x="3213980" y="3892990"/>
            <a:ext cx="6065822" cy="30781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F845F4E-79EA-E70A-469F-3B642FF2A52A}"/>
              </a:ext>
            </a:extLst>
          </p:cNvPr>
          <p:cNvSpPr/>
          <p:nvPr/>
        </p:nvSpPr>
        <p:spPr>
          <a:xfrm>
            <a:off x="4653481" y="4334680"/>
            <a:ext cx="3385996" cy="126392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СФ по конституционному законодательству и государственному строительству 16.11.2023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A7FFC8C-B8AE-289C-48DA-071B7A3B2523}"/>
              </a:ext>
            </a:extLst>
          </p:cNvPr>
          <p:cNvSpPr/>
          <p:nvPr/>
        </p:nvSpPr>
        <p:spPr>
          <a:xfrm>
            <a:off x="2394967" y="5849807"/>
            <a:ext cx="7903023" cy="7811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Многочисленные осуждения на различных конференциях в Москве, Новосибирске, Уфе, Иркутске, Санкт-Петербурге и пр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6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26F3FC-E021-1B46-CADD-252E38D6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ПОПРАВКАМ В ФЕДЕРАЛЬНЫЙ ЗАКОН №73-ФЗ ОТ 31 МАЯ 2001Г.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(ред. от 01.07.2021)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ГОСУДАРСТВЕННОЙ СУДЕБНО-ЭКСПЕРТНОЙ ДЕЯТЕЛЬНОСТИ В РФ»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847154A-7C88-9F58-9209-07A2B260518A}"/>
              </a:ext>
            </a:extLst>
          </p:cNvPr>
          <p:cNvSpPr/>
          <p:nvPr/>
        </p:nvSpPr>
        <p:spPr>
          <a:xfrm>
            <a:off x="912890" y="4495000"/>
            <a:ext cx="10512584" cy="19978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3. Редакция ст.41. Распространение действия настоящего Федерального закона на судебно-экспертную деятельность лиц, не являющихся государственными судебными экспертами и на судебно-экспертную деятельность негосударственных судебно-экспертных организаций (учреждений).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BDE5523-6C4A-1CCE-E6A3-7D543BFB5010}"/>
              </a:ext>
            </a:extLst>
          </p:cNvPr>
          <p:cNvSpPr/>
          <p:nvPr/>
        </p:nvSpPr>
        <p:spPr>
          <a:xfrm>
            <a:off x="912889" y="3124941"/>
            <a:ext cx="10512584" cy="108492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Статья 15.1 Обязанности и права руководителя негосударственного судебно-экспертного учреждения (организации)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CB6C30-8565-22C6-703F-4E9D3439D57A}"/>
              </a:ext>
            </a:extLst>
          </p:cNvPr>
          <p:cNvSpPr/>
          <p:nvPr/>
        </p:nvSpPr>
        <p:spPr>
          <a:xfrm>
            <a:off x="838201" y="1704180"/>
            <a:ext cx="10587272" cy="130148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Статья 11.1 Негосударственное судебно-экспертное учреждение (организация) (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Негосударственная судебно-экспертная организация – некоммерческая организация, судебно-экспертная деятельность является основной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800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DF6B35-5E51-FB72-4341-81C06BA0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42" y="1743347"/>
            <a:ext cx="7979620" cy="32694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Полагаем, что на данном этапе этого будет вполне достаточно для успешной работы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необходимо создание рабочей группы, которая в спокойном деловом режиме с участием ученых в области судебной экспертологии и процессуального права и практиков будет разрабатывать новый современный проект федерального закона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457200" algn="just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ГЮ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341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Constantia</vt:lpstr>
      <vt:lpstr>Verdana</vt:lpstr>
      <vt:lpstr>Office Theme</vt:lpstr>
      <vt:lpstr>ПРАВОВОЕ ОБЕСПЕЧЕНИЕ СУДЕБНО-ЭКСПЕРТНОЙ ДЕЯТЕЛЬНОСТИ КАК ЭЛЕМЕНТ ЗАЩИТЫ ИНТЕРЕСОВ ЛИЧНОСТИ И ГОСУДАРСТВА В СФЕРЕ ГРАЖДАНСКОЙ ЮРИСДИКЦИИ</vt:lpstr>
      <vt:lpstr> Перипетии принятия нового ФЗ «О судебной экспертизе в РФ»</vt:lpstr>
      <vt:lpstr>ПРЕДЛОЖЕНИЯ  ПО ПОПРАВКАМ В ФЕДЕРАЛЬНЫЙ ЗАКОН №73-ФЗ ОТ 31 МАЯ 2001Г.  (ред. от 01.07.2021)  «О ГОСУДАРСТВЕННОЙ СУДЕБНО-ЭКСПЕРТНОЙ ДЕЯТЕЛЬНОСТИ В РФ»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СУДЕБНАЯ ЭКСПЕРТИЗА</dc:title>
  <dc:creator>Елена Россинская</dc:creator>
  <cp:lastModifiedBy>Россинская Елена Рафаиловна</cp:lastModifiedBy>
  <cp:revision>17</cp:revision>
  <dcterms:created xsi:type="dcterms:W3CDTF">2024-02-24T14:50:45Z</dcterms:created>
  <dcterms:modified xsi:type="dcterms:W3CDTF">2024-03-01T11:31:50Z</dcterms:modified>
</cp:coreProperties>
</file>